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601200" cy="12801600" type="A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09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87" autoAdjust="0"/>
    <p:restoredTop sz="94660"/>
  </p:normalViewPr>
  <p:slideViewPr>
    <p:cSldViewPr snapToGrid="0">
      <p:cViewPr>
        <p:scale>
          <a:sx n="100" d="100"/>
          <a:sy n="100" d="100"/>
        </p:scale>
        <p:origin x="-6" y="-1824"/>
      </p:cViewPr>
      <p:guideLst>
        <p:guide orient="horz" pos="4009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066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38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34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87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5121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01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273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03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175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95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6926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8B60-C62F-4339-A893-B9AB1C95AF50}" type="datetimeFigureOut">
              <a:rPr lang="ko-KR" altLang="en-US" smtClean="0"/>
              <a:t>2016-09-12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9A3F2-9E7E-4C6F-952C-8E67CDAEC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8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20090" y="400051"/>
            <a:ext cx="8161020" cy="1085850"/>
          </a:xfrm>
        </p:spPr>
        <p:txBody>
          <a:bodyPr>
            <a:normAutofit/>
          </a:bodyPr>
          <a:lstStyle/>
          <a:p>
            <a:r>
              <a:rPr lang="ko-KR" altLang="en-US" sz="5400" dirty="0" smtClean="0">
                <a:latin typeface="+mn-ea"/>
                <a:ea typeface="+mn-ea"/>
              </a:rPr>
              <a:t>리본 프린터 설치 매뉴얼</a:t>
            </a:r>
            <a:endParaRPr lang="ko-KR" altLang="en-US" sz="5400" dirty="0">
              <a:latin typeface="+mn-ea"/>
              <a:ea typeface="+mn-ea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67037" y="1652468"/>
            <a:ext cx="7353300" cy="3746264"/>
          </a:xfrm>
        </p:spPr>
        <p:txBody>
          <a:bodyPr>
            <a:normAutofit/>
          </a:bodyPr>
          <a:lstStyle/>
          <a:p>
            <a:endParaRPr lang="en-US" altLang="ko-KR" dirty="0" smtClean="0"/>
          </a:p>
          <a:p>
            <a:r>
              <a:rPr lang="ko-KR" altLang="en-US" dirty="0" err="1" smtClean="0"/>
              <a:t>구성품</a:t>
            </a:r>
            <a:r>
              <a:rPr lang="en-US" altLang="ko-KR" dirty="0" smtClean="0"/>
              <a:t>(</a:t>
            </a:r>
            <a:r>
              <a:rPr lang="ko-KR" altLang="en-US" dirty="0" smtClean="0"/>
              <a:t>설치 전 준비물</a:t>
            </a:r>
            <a:r>
              <a:rPr lang="en-US" altLang="ko-KR" dirty="0" smtClean="0"/>
              <a:t>)</a:t>
            </a:r>
          </a:p>
          <a:p>
            <a:pPr marL="514350" indent="-514350" algn="l">
              <a:buAutoNum type="arabicPeriod"/>
            </a:pPr>
            <a:r>
              <a:rPr lang="ko-KR" altLang="en-US" sz="1500" dirty="0" smtClean="0">
                <a:latin typeface="+mn-ea"/>
              </a:rPr>
              <a:t>누리매니저</a:t>
            </a:r>
            <a:r>
              <a:rPr lang="en-US" altLang="ko-KR" sz="1500" dirty="0" smtClean="0">
                <a:latin typeface="+mn-ea"/>
              </a:rPr>
              <a:t>(USB </a:t>
            </a:r>
            <a:r>
              <a:rPr lang="ko-KR" altLang="en-US" sz="1500" dirty="0" err="1" smtClean="0">
                <a:latin typeface="+mn-ea"/>
              </a:rPr>
              <a:t>락키</a:t>
            </a:r>
            <a:r>
              <a:rPr lang="en-US" altLang="ko-KR" sz="1500" dirty="0" smtClean="0">
                <a:latin typeface="+mn-ea"/>
              </a:rPr>
              <a:t>) : </a:t>
            </a:r>
            <a:r>
              <a:rPr lang="ko-KR" altLang="en-US" sz="1500" dirty="0" smtClean="0">
                <a:latin typeface="+mn-ea"/>
              </a:rPr>
              <a:t>리본 전용 프로그램을 구동 시킬 수 있는 </a:t>
            </a:r>
            <a:r>
              <a:rPr lang="ko-KR" altLang="en-US" sz="1500" dirty="0" err="1" smtClean="0">
                <a:latin typeface="+mn-ea"/>
              </a:rPr>
              <a:t>락키</a:t>
            </a:r>
            <a:endParaRPr lang="en-US" altLang="ko-KR" sz="1500" dirty="0" smtClean="0">
              <a:latin typeface="+mn-ea"/>
            </a:endParaRPr>
          </a:p>
          <a:p>
            <a:pPr marL="514350" indent="-514350" algn="l">
              <a:buAutoNum type="arabicPeriod"/>
            </a:pPr>
            <a:r>
              <a:rPr lang="ko-KR" altLang="en-US" sz="1500" dirty="0" smtClean="0">
                <a:latin typeface="+mn-ea"/>
              </a:rPr>
              <a:t>리본 전용프린터</a:t>
            </a:r>
            <a:r>
              <a:rPr lang="en-US" altLang="ko-KR" sz="1500" dirty="0" smtClean="0">
                <a:latin typeface="+mn-ea"/>
              </a:rPr>
              <a:t>:</a:t>
            </a:r>
            <a:r>
              <a:rPr lang="ko-KR" altLang="en-US" sz="1500" dirty="0" err="1" smtClean="0">
                <a:latin typeface="+mn-ea"/>
              </a:rPr>
              <a:t>엡손</a:t>
            </a:r>
            <a:r>
              <a:rPr lang="ko-KR" altLang="en-US" sz="1500" dirty="0" smtClean="0">
                <a:latin typeface="+mn-ea"/>
              </a:rPr>
              <a:t> </a:t>
            </a:r>
            <a:r>
              <a:rPr lang="en-US" altLang="ko-KR" sz="1500" dirty="0" smtClean="0">
                <a:latin typeface="+mn-ea"/>
              </a:rPr>
              <a:t>M105B</a:t>
            </a:r>
          </a:p>
          <a:p>
            <a:pPr marL="514350" indent="-514350" algn="l">
              <a:buAutoNum type="arabicPeriod"/>
            </a:pPr>
            <a:r>
              <a:rPr lang="ko-KR" altLang="en-US" sz="1500" dirty="0" smtClean="0">
                <a:latin typeface="+mn-ea"/>
              </a:rPr>
              <a:t>리본가이드 </a:t>
            </a:r>
            <a:r>
              <a:rPr lang="en-US" altLang="ko-KR" sz="1500" dirty="0" smtClean="0">
                <a:latin typeface="+mn-ea"/>
              </a:rPr>
              <a:t>: </a:t>
            </a:r>
            <a:r>
              <a:rPr lang="ko-KR" altLang="en-US" sz="1500" dirty="0" smtClean="0">
                <a:latin typeface="+mn-ea"/>
              </a:rPr>
              <a:t>리본 출력 시 리본의 </a:t>
            </a:r>
            <a:r>
              <a:rPr lang="ko-KR" altLang="en-US" sz="1500" dirty="0" err="1" smtClean="0">
                <a:latin typeface="+mn-ea"/>
              </a:rPr>
              <a:t>급지를</a:t>
            </a:r>
            <a:r>
              <a:rPr lang="ko-KR" altLang="en-US" sz="1500" dirty="0" smtClean="0">
                <a:latin typeface="+mn-ea"/>
              </a:rPr>
              <a:t> 도와 줌</a:t>
            </a:r>
            <a:r>
              <a:rPr lang="en-US" altLang="ko-KR" sz="1500" dirty="0" smtClean="0">
                <a:latin typeface="+mn-ea"/>
              </a:rPr>
              <a:t>.</a:t>
            </a:r>
          </a:p>
          <a:p>
            <a:pPr marL="514350" indent="-514350" algn="l">
              <a:buAutoNum type="arabicPeriod"/>
            </a:pPr>
            <a:r>
              <a:rPr lang="ko-KR" altLang="en-US" sz="1500" dirty="0" err="1" smtClean="0">
                <a:latin typeface="+mn-ea"/>
              </a:rPr>
              <a:t>리본걸이</a:t>
            </a:r>
            <a:r>
              <a:rPr lang="en-US" altLang="ko-KR" sz="1500" dirty="0" smtClean="0">
                <a:latin typeface="+mn-ea"/>
              </a:rPr>
              <a:t>(</a:t>
            </a:r>
            <a:r>
              <a:rPr lang="ko-KR" altLang="en-US" sz="1500" dirty="0" smtClean="0">
                <a:latin typeface="+mn-ea"/>
              </a:rPr>
              <a:t>옵션</a:t>
            </a:r>
            <a:r>
              <a:rPr lang="en-US" altLang="ko-KR" sz="1500" dirty="0" smtClean="0">
                <a:latin typeface="+mn-ea"/>
              </a:rPr>
              <a:t>)</a:t>
            </a:r>
            <a:r>
              <a:rPr lang="ko-KR" altLang="en-US" sz="1500" dirty="0" smtClean="0">
                <a:latin typeface="+mn-ea"/>
              </a:rPr>
              <a:t> </a:t>
            </a:r>
            <a:r>
              <a:rPr lang="en-US" altLang="ko-KR" sz="1500" dirty="0" smtClean="0">
                <a:latin typeface="+mn-ea"/>
              </a:rPr>
              <a:t>:</a:t>
            </a:r>
            <a:r>
              <a:rPr lang="ko-KR" altLang="en-US" sz="1500" dirty="0" smtClean="0">
                <a:latin typeface="+mn-ea"/>
              </a:rPr>
              <a:t>리본 출력 시 리본을 걸어 </a:t>
            </a:r>
            <a:r>
              <a:rPr lang="ko-KR" altLang="en-US" sz="1500" dirty="0" err="1" smtClean="0">
                <a:latin typeface="+mn-ea"/>
              </a:rPr>
              <a:t>급지를</a:t>
            </a:r>
            <a:r>
              <a:rPr lang="ko-KR" altLang="en-US" sz="1500" dirty="0" smtClean="0">
                <a:latin typeface="+mn-ea"/>
              </a:rPr>
              <a:t> 도와 줌</a:t>
            </a:r>
            <a:r>
              <a:rPr lang="en-US" altLang="ko-KR" sz="1500" dirty="0" smtClean="0">
                <a:latin typeface="+mn-ea"/>
              </a:rPr>
              <a:t>.</a:t>
            </a:r>
          </a:p>
          <a:p>
            <a:pPr marL="514350" indent="-514350" algn="l">
              <a:buAutoNum type="arabicPeriod"/>
            </a:pPr>
            <a:r>
              <a:rPr lang="ko-KR" altLang="en-US" sz="1500" dirty="0" smtClean="0">
                <a:latin typeface="+mn-ea"/>
              </a:rPr>
              <a:t>리본마스터프로그램</a:t>
            </a:r>
            <a:r>
              <a:rPr lang="en-US" altLang="ko-KR" sz="1500" dirty="0" smtClean="0">
                <a:latin typeface="+mn-ea"/>
              </a:rPr>
              <a:t>: </a:t>
            </a:r>
            <a:r>
              <a:rPr lang="ko-KR" altLang="en-US" sz="1500" dirty="0" smtClean="0">
                <a:latin typeface="+mn-ea"/>
              </a:rPr>
              <a:t>현재 </a:t>
            </a:r>
            <a:r>
              <a:rPr lang="en-US" altLang="ko-KR" sz="1500" dirty="0" smtClean="0">
                <a:latin typeface="+mn-ea"/>
              </a:rPr>
              <a:t>ver5.2.4 </a:t>
            </a:r>
            <a:r>
              <a:rPr lang="ko-KR" altLang="en-US" sz="1500" dirty="0" smtClean="0">
                <a:latin typeface="+mn-ea"/>
              </a:rPr>
              <a:t>버전이 최신 버전입니다</a:t>
            </a:r>
            <a:r>
              <a:rPr lang="en-US" altLang="ko-KR" sz="1500" dirty="0" smtClean="0">
                <a:latin typeface="+mn-ea"/>
              </a:rPr>
              <a:t>. </a:t>
            </a:r>
            <a:r>
              <a:rPr lang="ko-KR" altLang="en-US" sz="1500" dirty="0" err="1" smtClean="0">
                <a:latin typeface="+mn-ea"/>
              </a:rPr>
              <a:t>웹하드에서</a:t>
            </a:r>
            <a:r>
              <a:rPr lang="ko-KR" altLang="en-US" sz="1500" dirty="0" smtClean="0">
                <a:latin typeface="+mn-ea"/>
              </a:rPr>
              <a:t> 다운로드 하여 사용하세요</a:t>
            </a:r>
            <a:r>
              <a:rPr lang="en-US" altLang="ko-KR" sz="1500" dirty="0" smtClean="0">
                <a:latin typeface="+mn-ea"/>
              </a:rPr>
              <a:t>.</a:t>
            </a:r>
          </a:p>
          <a:p>
            <a:pPr marL="514350" indent="-514350" algn="l">
              <a:buAutoNum type="arabicPeriod"/>
            </a:pPr>
            <a:r>
              <a:rPr lang="ko-KR" altLang="en-US" sz="1500" dirty="0" smtClean="0">
                <a:latin typeface="+mn-ea"/>
              </a:rPr>
              <a:t>폰트설치</a:t>
            </a:r>
            <a:r>
              <a:rPr lang="en-US" altLang="ko-KR" sz="1500" dirty="0" smtClean="0">
                <a:latin typeface="+mn-ea"/>
              </a:rPr>
              <a:t>:</a:t>
            </a:r>
            <a:r>
              <a:rPr lang="ko-KR" altLang="en-US" sz="1500" dirty="0" smtClean="0">
                <a:latin typeface="+mn-ea"/>
              </a:rPr>
              <a:t>리본출력에 필요한 폰트설치</a:t>
            </a:r>
            <a:r>
              <a:rPr lang="en-US" altLang="ko-KR" sz="1500" dirty="0" smtClean="0">
                <a:latin typeface="+mn-ea"/>
              </a:rPr>
              <a:t>(</a:t>
            </a:r>
            <a:r>
              <a:rPr lang="ko-KR" altLang="en-US" sz="1500" dirty="0" smtClean="0">
                <a:latin typeface="+mn-ea"/>
              </a:rPr>
              <a:t>설치하지 않아도 됩니다</a:t>
            </a:r>
            <a:r>
              <a:rPr lang="en-US" altLang="ko-KR" sz="1500" dirty="0" smtClean="0">
                <a:latin typeface="+mn-ea"/>
              </a:rPr>
              <a:t>.)</a:t>
            </a:r>
            <a:r>
              <a:rPr lang="ko-KR" altLang="en-US" sz="1500" dirty="0" err="1" smtClean="0">
                <a:latin typeface="+mn-ea"/>
              </a:rPr>
              <a:t>웹하드에서</a:t>
            </a:r>
            <a:r>
              <a:rPr lang="ko-KR" altLang="en-US" sz="1500" dirty="0" smtClean="0">
                <a:latin typeface="+mn-ea"/>
              </a:rPr>
              <a:t> 다운로드 하여 사용하세요</a:t>
            </a:r>
            <a:r>
              <a:rPr lang="en-US" altLang="ko-KR" sz="1500" dirty="0" smtClean="0">
                <a:latin typeface="+mn-ea"/>
              </a:rPr>
              <a:t>.</a:t>
            </a:r>
          </a:p>
          <a:p>
            <a:pPr marL="514350" indent="-514350" algn="l">
              <a:buAutoNum type="arabicPeriod"/>
            </a:pPr>
            <a:endParaRPr lang="en-US" altLang="ko-KR" dirty="0" smtClean="0"/>
          </a:p>
          <a:p>
            <a:pPr marL="514350" indent="-514350" algn="l">
              <a:buAutoNum type="arabicPeriod"/>
            </a:pPr>
            <a:endParaRPr lang="en-US" altLang="ko-KR" dirty="0" smtClean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866775" y="1632246"/>
            <a:ext cx="7848600" cy="3772746"/>
          </a:xfrm>
          <a:prstGeom prst="round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89" y="5647958"/>
            <a:ext cx="4144805" cy="178226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538748"/>
            <a:ext cx="4133850" cy="173245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2" y="7426873"/>
            <a:ext cx="4103878" cy="2010901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075" y="5551337"/>
            <a:ext cx="4145902" cy="203149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73" y="9437774"/>
            <a:ext cx="4123597" cy="202056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9417635"/>
            <a:ext cx="4164696" cy="204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3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60080" y="1490133"/>
            <a:ext cx="8281035" cy="8029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 smtClean="0"/>
              <a:t>1.   </a:t>
            </a:r>
            <a:r>
              <a:rPr lang="ko-KR" altLang="en-US" sz="1800" dirty="0" smtClean="0"/>
              <a:t>리본프린터를 사용할 컴퓨터에 </a:t>
            </a:r>
            <a:r>
              <a:rPr lang="en-US" altLang="ko-KR" sz="1800" dirty="0" smtClean="0"/>
              <a:t>EPSON M105b</a:t>
            </a:r>
            <a:r>
              <a:rPr lang="ko-KR" altLang="en-US" sz="1800" dirty="0" smtClean="0"/>
              <a:t>프린터 드라이버를 설치합니다</a:t>
            </a:r>
            <a:r>
              <a:rPr lang="en-US" altLang="ko-KR" sz="1800" dirty="0" smtClean="0"/>
              <a:t>.</a:t>
            </a:r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 smtClean="0"/>
              <a:t>2.   </a:t>
            </a:r>
            <a:r>
              <a:rPr lang="ko-KR" altLang="en-US" sz="1800" dirty="0" err="1" smtClean="0"/>
              <a:t>웹하드에서</a:t>
            </a:r>
            <a:r>
              <a:rPr lang="ko-KR" altLang="en-US" sz="1800" dirty="0" smtClean="0"/>
              <a:t> 다운로드 받은 폰트를 설치합니다</a:t>
            </a:r>
            <a:r>
              <a:rPr lang="en-US" altLang="ko-KR" sz="1800" dirty="0" smtClean="0"/>
              <a:t>.</a:t>
            </a:r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 </a:t>
            </a:r>
            <a:r>
              <a:rPr lang="ko-KR" altLang="en-US" sz="1800" dirty="0" smtClean="0"/>
              <a:t>설치방법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다운로드 받은 폰트파일 전체 선택하여 오른쪽 마우스를 눌러 설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  </a:t>
            </a:r>
            <a:r>
              <a:rPr lang="ko-KR" altLang="en-US" sz="1800" dirty="0" smtClean="0"/>
              <a:t>치 버튼을 누르면 자동설치 됩니다</a:t>
            </a:r>
            <a:r>
              <a:rPr lang="en-US" altLang="ko-KR" sz="1800" dirty="0" smtClean="0"/>
              <a:t>.</a:t>
            </a:r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 smtClean="0"/>
              <a:t>3.   </a:t>
            </a:r>
            <a:r>
              <a:rPr lang="ko-KR" altLang="en-US" sz="1800" dirty="0" err="1" smtClean="0"/>
              <a:t>웹하드에서</a:t>
            </a:r>
            <a:r>
              <a:rPr lang="ko-KR" altLang="en-US" sz="1800" dirty="0" smtClean="0"/>
              <a:t> 다운로드 받은 누리리본마스터 </a:t>
            </a:r>
            <a:r>
              <a:rPr lang="ko-KR" altLang="en-US" sz="1800" dirty="0"/>
              <a:t>프로그램 </a:t>
            </a:r>
            <a:r>
              <a:rPr lang="ko-KR" altLang="en-US" sz="1800" dirty="0" smtClean="0"/>
              <a:t>설치를 설치합니다</a:t>
            </a:r>
            <a:r>
              <a:rPr lang="en-US" altLang="ko-KR" sz="1800" dirty="0" smtClean="0"/>
              <a:t>.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 smtClean="0"/>
              <a:t>       NuriMasterSetup524.exe</a:t>
            </a:r>
            <a:r>
              <a:rPr lang="ko-KR" altLang="en-US" sz="1800" dirty="0"/>
              <a:t>파일을 리본프린터와 </a:t>
            </a:r>
            <a:r>
              <a:rPr lang="ko-KR" altLang="en-US" sz="1800" dirty="0" smtClean="0"/>
              <a:t>연결된 컴퓨터에 설치합니다</a:t>
            </a:r>
            <a:r>
              <a:rPr lang="en-US" altLang="ko-KR" sz="1800" dirty="0" smtClean="0"/>
              <a:t>.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56" y="4921251"/>
            <a:ext cx="7605487" cy="44941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7855" y="10160000"/>
            <a:ext cx="7605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설치 중 백신 프로그램이 마스터 프로그램을 백신으로 인식할 경우 위와 같은 화면을 띄우게 됩니다</a:t>
            </a:r>
            <a:r>
              <a:rPr lang="en-US" altLang="ko-KR" sz="1400" dirty="0" smtClean="0">
                <a:latin typeface="+mn-ea"/>
              </a:rPr>
              <a:t>.</a:t>
            </a:r>
          </a:p>
          <a:p>
            <a:r>
              <a:rPr lang="ko-KR" altLang="en-US" sz="1400" dirty="0" smtClean="0">
                <a:latin typeface="+mn-ea"/>
              </a:rPr>
              <a:t>저는 알약을 사용하고 있으니 알약으로 설명을 드립니다</a:t>
            </a:r>
            <a:r>
              <a:rPr lang="en-US" altLang="ko-KR" sz="1400" dirty="0" smtClean="0">
                <a:latin typeface="+mn-ea"/>
              </a:rPr>
              <a:t>.</a:t>
            </a:r>
          </a:p>
          <a:p>
            <a:r>
              <a:rPr lang="en-US" altLang="ko-KR" sz="1400" dirty="0" smtClean="0">
                <a:latin typeface="+mn-ea"/>
              </a:rPr>
              <a:t>V3</a:t>
            </a:r>
            <a:r>
              <a:rPr lang="ko-KR" altLang="en-US" sz="1400" dirty="0" smtClean="0">
                <a:latin typeface="+mn-ea"/>
              </a:rPr>
              <a:t>도 같은 방법으로 탐지제외를 시켜 주세요</a:t>
            </a:r>
            <a:r>
              <a:rPr lang="en-US" altLang="ko-KR" sz="1400" dirty="0" smtClean="0">
                <a:latin typeface="+mn-ea"/>
              </a:rPr>
              <a:t>.</a:t>
            </a:r>
            <a:endParaRPr lang="ko-KR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2025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" y="1119186"/>
            <a:ext cx="4258032" cy="3052763"/>
          </a:xfrm>
          <a:prstGeom prst="rect">
            <a:avLst/>
          </a:prstGeom>
          <a:noFill/>
          <a:ln w="381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모서리가 둥근 직사각형 5"/>
          <p:cNvSpPr/>
          <p:nvPr/>
        </p:nvSpPr>
        <p:spPr>
          <a:xfrm>
            <a:off x="3590925" y="3362325"/>
            <a:ext cx="1009650" cy="47625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14325" y="4529137"/>
            <a:ext cx="4381857" cy="307777"/>
          </a:xfrm>
          <a:prstGeom prst="rect">
            <a:avLst/>
          </a:prstGeom>
          <a:solidFill>
            <a:schemeClr val="bg1"/>
          </a:solidFill>
          <a:ln w="41275" cap="rnd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우측하단 빨간 테두리 안의 전체해제를 눌러 주세요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109307"/>
            <a:ext cx="4258032" cy="306264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876798" y="4529137"/>
            <a:ext cx="4258033" cy="523220"/>
          </a:xfrm>
          <a:prstGeom prst="rect">
            <a:avLst/>
          </a:prstGeom>
          <a:noFill/>
          <a:ln w="412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탐지 제외 설정에 추가를 체크하여 탐지 제외를 시킨 후에 예를 눌러 주세요</a:t>
            </a:r>
            <a:endParaRPr lang="ko-KR" altLang="en-US" sz="1400" dirty="0"/>
          </a:p>
        </p:txBody>
      </p:sp>
      <p:sp>
        <p:nvSpPr>
          <p:cNvPr id="11" name="타원 10"/>
          <p:cNvSpPr/>
          <p:nvPr/>
        </p:nvSpPr>
        <p:spPr>
          <a:xfrm>
            <a:off x="5638800" y="2286000"/>
            <a:ext cx="285750" cy="324716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6700837" y="2364403"/>
            <a:ext cx="276225" cy="27622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700837" y="2714625"/>
            <a:ext cx="862013" cy="333375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38150" y="5324475"/>
            <a:ext cx="8782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그럼 실행 준비는 다 되었고 실행을 시켜 누리 마스터 프로그램을 실행 시켜 보겠습니다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26309"/>
            <a:ext cx="5086350" cy="3629025"/>
          </a:xfrm>
          <a:prstGeom prst="rect">
            <a:avLst/>
          </a:prstGeom>
          <a:ln w="47625">
            <a:solidFill>
              <a:srgbClr val="0070C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95325" y="9558633"/>
            <a:ext cx="76676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락키가</a:t>
            </a:r>
            <a:r>
              <a:rPr lang="ko-KR" altLang="en-US" sz="1400" dirty="0" smtClean="0"/>
              <a:t> 없으면 아래와 같은 에러가 발생합니다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컴퓨터에 </a:t>
            </a:r>
            <a:r>
              <a:rPr lang="ko-KR" altLang="en-US" sz="1400" dirty="0" err="1" smtClean="0"/>
              <a:t>락키를</a:t>
            </a:r>
            <a:r>
              <a:rPr lang="ko-KR" altLang="en-US" sz="1400" dirty="0" smtClean="0"/>
              <a:t> 꼽아주세요</a:t>
            </a:r>
            <a:r>
              <a:rPr lang="en-US" altLang="ko-KR" sz="1400" dirty="0" smtClean="0"/>
              <a:t>.</a:t>
            </a:r>
          </a:p>
          <a:p>
            <a:r>
              <a:rPr lang="ko-KR" altLang="en-US" sz="1400" dirty="0" err="1" smtClean="0"/>
              <a:t>락키가</a:t>
            </a:r>
            <a:r>
              <a:rPr lang="ko-KR" altLang="en-US" sz="1400" dirty="0" smtClean="0"/>
              <a:t> 제대로 꼽혀 있으면 아래와 같은 창이 생성됩니다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인쇄가 되지 </a:t>
            </a:r>
            <a:r>
              <a:rPr lang="ko-KR" altLang="en-US" sz="1400" dirty="0" err="1" smtClean="0"/>
              <a:t>않을때</a:t>
            </a:r>
            <a:r>
              <a:rPr lang="ko-KR" altLang="en-US" sz="1400" dirty="0" smtClean="0"/>
              <a:t> 아래 누리 프린트 매니저가 실행 되어 있는지 확인 해 </a:t>
            </a:r>
            <a:r>
              <a:rPr lang="ko-KR" altLang="en-US" sz="1400" dirty="0" err="1" smtClean="0"/>
              <a:t>봐야합니다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814" y="10377487"/>
            <a:ext cx="457200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15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987" y="738457"/>
            <a:ext cx="8281035" cy="736604"/>
          </a:xfrm>
        </p:spPr>
        <p:txBody>
          <a:bodyPr>
            <a:normAutofit/>
          </a:bodyPr>
          <a:lstStyle/>
          <a:p>
            <a:r>
              <a:rPr lang="ko-KR" altLang="en-US" sz="1400" dirty="0" smtClean="0"/>
              <a:t>누리프린트매니저를 설치하면 장치 및 프린터에 </a:t>
            </a:r>
            <a:r>
              <a:rPr lang="en-US" altLang="ko-KR" sz="1400" dirty="0" err="1" smtClean="0"/>
              <a:t>Nuriprint</a:t>
            </a:r>
            <a:r>
              <a:rPr lang="en-US" altLang="ko-KR" sz="1400" dirty="0" smtClean="0"/>
              <a:t>  Manager Driver</a:t>
            </a:r>
            <a:r>
              <a:rPr lang="ko-KR" altLang="en-US" sz="1400" dirty="0" smtClean="0"/>
              <a:t>가 생성 됩니다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오른쪽 마우스 눌러  프린터 속성</a:t>
            </a:r>
            <a:r>
              <a:rPr lang="en-US" altLang="ko-KR" sz="1400" dirty="0" smtClean="0"/>
              <a:t>- </a:t>
            </a:r>
            <a:r>
              <a:rPr lang="ko-KR" altLang="en-US" sz="1400" dirty="0" smtClean="0"/>
              <a:t>장치설정 </a:t>
            </a:r>
            <a:r>
              <a:rPr lang="en-US" altLang="ko-KR" sz="1400" dirty="0" smtClean="0"/>
              <a:t>–</a:t>
            </a:r>
            <a:r>
              <a:rPr lang="ko-KR" altLang="en-US" sz="1400" dirty="0" smtClean="0"/>
              <a:t>용지를 </a:t>
            </a:r>
            <a:r>
              <a:rPr lang="en-US" altLang="ko-KR" sz="1400" dirty="0" smtClean="0"/>
              <a:t>A4 X5m</a:t>
            </a:r>
            <a:r>
              <a:rPr lang="ko-KR" altLang="en-US" sz="1400" dirty="0" smtClean="0"/>
              <a:t>로 맞춰 주신 후에 적용 학인을 눌러 줍니다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6796414"/>
            <a:ext cx="8280400" cy="4650280"/>
          </a:xfrm>
        </p:spPr>
      </p:pic>
      <p:sp>
        <p:nvSpPr>
          <p:cNvPr id="5" name="직사각형 4"/>
          <p:cNvSpPr/>
          <p:nvPr/>
        </p:nvSpPr>
        <p:spPr>
          <a:xfrm>
            <a:off x="7648257" y="8153400"/>
            <a:ext cx="1292543" cy="1257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99" y="1475061"/>
            <a:ext cx="5902601" cy="43011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257550" y="3276600"/>
            <a:ext cx="790575" cy="10191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095875" y="3241703"/>
            <a:ext cx="1276350" cy="31909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38987" y="6153150"/>
            <a:ext cx="7695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누리프린트매니저를 실행시킵니다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이제 사용방법 이겠네요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smtClean="0"/>
              <a:t>1. </a:t>
            </a:r>
            <a:r>
              <a:rPr lang="ko-KR" altLang="en-US" sz="1400" dirty="0" smtClean="0"/>
              <a:t>폰트를 적용시켜 주세요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보통 </a:t>
            </a:r>
            <a:r>
              <a:rPr lang="ko-KR" altLang="en-US" sz="1400" dirty="0" err="1" smtClean="0"/>
              <a:t>마이몰체</a:t>
            </a:r>
            <a:r>
              <a:rPr lang="en-US" altLang="ko-KR" sz="1400" dirty="0" smtClean="0"/>
              <a:t>1(</a:t>
            </a:r>
            <a:r>
              <a:rPr lang="ko-KR" altLang="en-US" sz="1400" dirty="0" smtClean="0"/>
              <a:t>소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를 많이 사용하신 다고 합니다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80813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651930"/>
          </a:xfrm>
        </p:spPr>
        <p:txBody>
          <a:bodyPr>
            <a:normAutofit fontScale="90000"/>
          </a:bodyPr>
          <a:lstStyle/>
          <a:p>
            <a:r>
              <a:rPr lang="en-US" altLang="ko-KR" sz="1400" dirty="0" smtClean="0"/>
              <a:t>2.  </a:t>
            </a:r>
            <a:r>
              <a:rPr lang="ko-KR" altLang="en-US" sz="1400" dirty="0" smtClean="0"/>
              <a:t>아래 빨간색 안의 리본 종류 선택</a:t>
            </a:r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en-US" altLang="ko-KR" sz="1400" dirty="0" smtClean="0"/>
              <a:t>3.  </a:t>
            </a:r>
            <a:r>
              <a:rPr lang="ko-KR" altLang="en-US" sz="1400" dirty="0" smtClean="0"/>
              <a:t>경조사어 선택 또는 입력하기</a:t>
            </a:r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en-US" altLang="ko-KR" sz="1400" dirty="0" smtClean="0"/>
              <a:t>4.  </a:t>
            </a:r>
            <a:r>
              <a:rPr lang="ko-KR" altLang="en-US" sz="1400" dirty="0" smtClean="0"/>
              <a:t>보내는 이 선택 또는 입력하기</a:t>
            </a:r>
            <a:endParaRPr lang="ko-KR" altLang="en-US" sz="14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18" y="1523508"/>
            <a:ext cx="8280400" cy="4650280"/>
          </a:xfrm>
        </p:spPr>
      </p:pic>
      <p:sp>
        <p:nvSpPr>
          <p:cNvPr id="5" name="직사각형 4"/>
          <p:cNvSpPr/>
          <p:nvPr/>
        </p:nvSpPr>
        <p:spPr>
          <a:xfrm>
            <a:off x="660083" y="1647825"/>
            <a:ext cx="1806892" cy="2381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2552700" y="1615558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552700" y="1582221"/>
            <a:ext cx="17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cxnSp>
        <p:nvCxnSpPr>
          <p:cNvPr id="12" name="직선 화살표 연결선 11"/>
          <p:cNvCxnSpPr/>
          <p:nvPr/>
        </p:nvCxnSpPr>
        <p:spPr>
          <a:xfrm rot="-10860000">
            <a:off x="3793138" y="1727715"/>
            <a:ext cx="819150" cy="4476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4614475" y="2182504"/>
            <a:ext cx="2253050" cy="39222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695824" y="2266950"/>
            <a:ext cx="2171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경조사어선택 또는 입력</a:t>
            </a:r>
            <a:endParaRPr lang="ko-KR" altLang="en-US" sz="1400" dirty="0"/>
          </a:p>
        </p:txBody>
      </p:sp>
      <p:cxnSp>
        <p:nvCxnSpPr>
          <p:cNvPr id="15" name="직선 화살표 연결선 14"/>
          <p:cNvCxnSpPr/>
          <p:nvPr/>
        </p:nvCxnSpPr>
        <p:spPr>
          <a:xfrm flipH="1" flipV="1">
            <a:off x="3155287" y="1933585"/>
            <a:ext cx="7013" cy="14287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3162299" y="3356221"/>
            <a:ext cx="3133725" cy="39222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276600" y="3446771"/>
            <a:ext cx="278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보내는이</a:t>
            </a:r>
            <a:r>
              <a:rPr lang="ko-KR" altLang="en-US" sz="1400" dirty="0" smtClean="0"/>
              <a:t> 선택 또는 입력</a:t>
            </a:r>
            <a:endParaRPr lang="ko-KR" altLang="en-US" sz="1400" dirty="0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00" y="6924120"/>
            <a:ext cx="5682382" cy="4582080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7781925" y="2592581"/>
            <a:ext cx="1047750" cy="37141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6966853" y="2226750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6428304" y="3400467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990516" y="2193948"/>
            <a:ext cx="161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428304" y="3356221"/>
            <a:ext cx="303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26" name="타원 25"/>
          <p:cNvSpPr/>
          <p:nvPr/>
        </p:nvSpPr>
        <p:spPr>
          <a:xfrm>
            <a:off x="8844975" y="2611636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8844975" y="2590227"/>
            <a:ext cx="336232" cy="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76298" y="6305993"/>
            <a:ext cx="770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5. </a:t>
            </a:r>
            <a:r>
              <a:rPr lang="ko-KR" altLang="en-US" sz="1400" dirty="0" smtClean="0">
                <a:latin typeface="+mn-ea"/>
              </a:rPr>
              <a:t>전체 출력을  누르시면 아래와 같은 설정 창이 생성 됩니다</a:t>
            </a:r>
            <a:r>
              <a:rPr lang="en-US" altLang="ko-KR" dirty="0" smtClean="0"/>
              <a:t>.</a:t>
            </a:r>
          </a:p>
          <a:p>
            <a:r>
              <a:rPr lang="ko-KR" altLang="en-US" sz="1400" dirty="0" smtClean="0">
                <a:solidFill>
                  <a:srgbClr val="00B0F0"/>
                </a:solidFill>
                <a:latin typeface="+mn-ea"/>
              </a:rPr>
              <a:t>중요</a:t>
            </a:r>
            <a:r>
              <a:rPr lang="en-US" altLang="ko-KR" sz="1400" dirty="0" smtClean="0">
                <a:solidFill>
                  <a:srgbClr val="00B0F0"/>
                </a:solidFill>
                <a:latin typeface="+mn-ea"/>
              </a:rPr>
              <a:t>. </a:t>
            </a:r>
            <a:r>
              <a:rPr lang="ko-KR" altLang="en-US" sz="1400" dirty="0" smtClean="0">
                <a:solidFill>
                  <a:srgbClr val="00B0F0"/>
                </a:solidFill>
                <a:latin typeface="+mn-ea"/>
              </a:rPr>
              <a:t>프린터의  종류를  </a:t>
            </a:r>
            <a:r>
              <a:rPr lang="en-US" altLang="ko-KR" sz="1400" dirty="0" err="1" smtClean="0">
                <a:solidFill>
                  <a:srgbClr val="00B0F0"/>
                </a:solidFill>
                <a:latin typeface="+mn-ea"/>
              </a:rPr>
              <a:t>NuriPrinter</a:t>
            </a:r>
            <a:r>
              <a:rPr lang="en-US" altLang="ko-KR" sz="1400" dirty="0" smtClean="0">
                <a:solidFill>
                  <a:srgbClr val="00B0F0"/>
                </a:solidFill>
                <a:latin typeface="+mn-ea"/>
              </a:rPr>
              <a:t> Manager Driver</a:t>
            </a:r>
            <a:r>
              <a:rPr lang="ko-KR" altLang="en-US" sz="1400" dirty="0" smtClean="0">
                <a:solidFill>
                  <a:srgbClr val="00B0F0"/>
                </a:solidFill>
                <a:latin typeface="+mn-ea"/>
              </a:rPr>
              <a:t>로 선택하세요</a:t>
            </a:r>
            <a:r>
              <a:rPr lang="en-US" altLang="ko-KR" sz="1400" dirty="0" smtClean="0">
                <a:solidFill>
                  <a:srgbClr val="00B0F0"/>
                </a:solidFill>
                <a:latin typeface="+mn-ea"/>
              </a:rPr>
              <a:t>. </a:t>
            </a:r>
            <a:endParaRPr lang="ko-KR" altLang="en-US" sz="1400" dirty="0">
              <a:solidFill>
                <a:srgbClr val="00B0F0"/>
              </a:solidFill>
              <a:latin typeface="+mn-ea"/>
            </a:endParaRPr>
          </a:p>
        </p:txBody>
      </p:sp>
      <p:cxnSp>
        <p:nvCxnSpPr>
          <p:cNvPr id="30" name="직선 화살표 연결선 29"/>
          <p:cNvCxnSpPr/>
          <p:nvPr/>
        </p:nvCxnSpPr>
        <p:spPr>
          <a:xfrm flipH="1">
            <a:off x="6023492" y="7483952"/>
            <a:ext cx="734974" cy="29904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flipH="1" flipV="1">
            <a:off x="6016975" y="8087044"/>
            <a:ext cx="850550" cy="12715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 flipH="1">
            <a:off x="5178535" y="8782750"/>
            <a:ext cx="1676879" cy="952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flipH="1">
            <a:off x="4527585" y="10058399"/>
            <a:ext cx="2120865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타원 35"/>
          <p:cNvSpPr/>
          <p:nvPr/>
        </p:nvSpPr>
        <p:spPr>
          <a:xfrm>
            <a:off x="6765727" y="7325622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6749476" y="7286245"/>
            <a:ext cx="336232" cy="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</a:t>
            </a:r>
            <a:endParaRPr lang="ko-KR" altLang="en-US" dirty="0"/>
          </a:p>
        </p:txBody>
      </p:sp>
      <p:sp>
        <p:nvSpPr>
          <p:cNvPr id="38" name="타원 37"/>
          <p:cNvSpPr/>
          <p:nvPr/>
        </p:nvSpPr>
        <p:spPr>
          <a:xfrm>
            <a:off x="6867525" y="8137564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6867525" y="8116155"/>
            <a:ext cx="336232" cy="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7</a:t>
            </a:r>
            <a:endParaRPr lang="ko-KR" altLang="en-US" dirty="0"/>
          </a:p>
        </p:txBody>
      </p:sp>
      <p:sp>
        <p:nvSpPr>
          <p:cNvPr id="40" name="타원 39"/>
          <p:cNvSpPr/>
          <p:nvPr/>
        </p:nvSpPr>
        <p:spPr>
          <a:xfrm>
            <a:off x="6732033" y="8780389"/>
            <a:ext cx="303729" cy="27569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732033" y="8758979"/>
            <a:ext cx="336232" cy="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8</a:t>
            </a:r>
            <a:endParaRPr lang="ko-KR" altLang="en-US" dirty="0"/>
          </a:p>
        </p:txBody>
      </p:sp>
      <p:sp>
        <p:nvSpPr>
          <p:cNvPr id="42" name="타원 41"/>
          <p:cNvSpPr/>
          <p:nvPr/>
        </p:nvSpPr>
        <p:spPr>
          <a:xfrm>
            <a:off x="6657141" y="9940826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6657141" y="9919417"/>
            <a:ext cx="336232" cy="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9</a:t>
            </a:r>
            <a:endParaRPr lang="ko-KR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044809" y="7325622"/>
            <a:ext cx="2095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M105</a:t>
            </a:r>
            <a:r>
              <a:rPr lang="ko-KR" altLang="en-US" sz="1400" dirty="0" smtClean="0">
                <a:latin typeface="+mn-ea"/>
              </a:rPr>
              <a:t>로 설정합니다</a:t>
            </a:r>
            <a:endParaRPr lang="ko-KR" altLang="en-US" sz="1400" dirty="0">
              <a:latin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52441" y="8135539"/>
            <a:ext cx="2095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720X360dpi</a:t>
            </a:r>
            <a:r>
              <a:rPr lang="ko-KR" altLang="en-US" sz="1400" dirty="0" smtClean="0">
                <a:latin typeface="+mn-ea"/>
              </a:rPr>
              <a:t>설정</a:t>
            </a:r>
            <a:endParaRPr lang="ko-KR" altLang="en-US" sz="1400" dirty="0">
              <a:latin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35641" y="8775986"/>
            <a:ext cx="2095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농도 </a:t>
            </a:r>
            <a:r>
              <a:rPr lang="en-US" altLang="ko-KR" sz="1400" dirty="0" smtClean="0">
                <a:latin typeface="+mn-ea"/>
              </a:rPr>
              <a:t>50%</a:t>
            </a:r>
            <a:r>
              <a:rPr lang="ko-KR" altLang="en-US" sz="1400" dirty="0" smtClean="0">
                <a:latin typeface="+mn-ea"/>
              </a:rPr>
              <a:t>로 설정</a:t>
            </a:r>
            <a:r>
              <a:rPr lang="en-US" altLang="ko-KR" sz="1400" dirty="0" smtClean="0">
                <a:latin typeface="+mn-ea"/>
              </a:rPr>
              <a:t>/</a:t>
            </a:r>
          </a:p>
          <a:p>
            <a:r>
              <a:rPr lang="ko-KR" altLang="en-US" sz="1400" dirty="0" smtClean="0">
                <a:latin typeface="+mn-ea"/>
              </a:rPr>
              <a:t>검정인쇄 체크</a:t>
            </a:r>
            <a:endParaRPr lang="ko-KR" altLang="en-US" sz="1400" dirty="0">
              <a:latin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68265" y="9955781"/>
            <a:ext cx="2095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여백 </a:t>
            </a:r>
            <a:r>
              <a:rPr lang="en-US" altLang="ko-KR" sz="1400" dirty="0" smtClean="0">
                <a:latin typeface="+mn-ea"/>
              </a:rPr>
              <a:t>33.0mm</a:t>
            </a:r>
            <a:r>
              <a:rPr lang="ko-KR" altLang="en-US" sz="1400" dirty="0" smtClean="0">
                <a:latin typeface="+mn-ea"/>
              </a:rPr>
              <a:t>설정</a:t>
            </a:r>
            <a:endParaRPr lang="ko-KR" altLang="en-US" sz="1400" dirty="0">
              <a:latin typeface="+mn-ea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590925" y="8639175"/>
            <a:ext cx="1587610" cy="27622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4900559" y="11075810"/>
            <a:ext cx="639833" cy="263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화살표 연결선 53"/>
          <p:cNvCxnSpPr/>
          <p:nvPr/>
        </p:nvCxnSpPr>
        <p:spPr>
          <a:xfrm flipH="1">
            <a:off x="5588018" y="11187530"/>
            <a:ext cx="1060432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타원 55"/>
          <p:cNvSpPr/>
          <p:nvPr/>
        </p:nvSpPr>
        <p:spPr>
          <a:xfrm>
            <a:off x="6657141" y="11035665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6609515" y="11014256"/>
            <a:ext cx="51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10</a:t>
            </a:r>
            <a:endParaRPr lang="ko-KR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008496" y="11075811"/>
            <a:ext cx="2095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리본을 가이드에 잘 맞추고 인쇄를 누릅니다</a:t>
            </a:r>
            <a:r>
              <a:rPr lang="en-US" altLang="ko-KR" sz="1400" dirty="0" smtClean="0">
                <a:latin typeface="+mn-ea"/>
              </a:rPr>
              <a:t>.</a:t>
            </a:r>
            <a:endParaRPr lang="ko-KR" altLang="en-US" sz="1400" dirty="0">
              <a:latin typeface="+mn-ea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981450" y="11075811"/>
            <a:ext cx="819150" cy="263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1" name="꺾인 연결선 60"/>
          <p:cNvCxnSpPr/>
          <p:nvPr/>
        </p:nvCxnSpPr>
        <p:spPr>
          <a:xfrm rot="5400000" flipH="1" flipV="1">
            <a:off x="3917041" y="11401830"/>
            <a:ext cx="532098" cy="403280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타원 64"/>
          <p:cNvSpPr/>
          <p:nvPr/>
        </p:nvSpPr>
        <p:spPr>
          <a:xfrm>
            <a:off x="3981450" y="11717654"/>
            <a:ext cx="303729" cy="3037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3926033" y="11684852"/>
            <a:ext cx="51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11</a:t>
            </a:r>
            <a:endParaRPr lang="ko-KR" alt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4285179" y="11744537"/>
            <a:ext cx="4749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출력이 완료 되었다면 리본가이드 위에서 리본을 자른 후 반듯이 용지배출을 눌러 리본을 배출 시킵니다 </a:t>
            </a:r>
            <a:r>
              <a:rPr lang="en-US" altLang="ko-KR" sz="1400" dirty="0" smtClean="0">
                <a:latin typeface="+mn-ea"/>
              </a:rPr>
              <a:t>.</a:t>
            </a:r>
            <a:endParaRPr lang="ko-KR" altLang="en-US" sz="1400" dirty="0"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7639050" y="4038600"/>
            <a:ext cx="1302068" cy="295275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49"/>
          <p:cNvSpPr/>
          <p:nvPr/>
        </p:nvSpPr>
        <p:spPr>
          <a:xfrm>
            <a:off x="8375150" y="4324733"/>
            <a:ext cx="587816" cy="587816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8396765" y="4459311"/>
            <a:ext cx="54244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중요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45947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632880"/>
          </a:xfrm>
        </p:spPr>
        <p:txBody>
          <a:bodyPr>
            <a:normAutofit/>
          </a:bodyPr>
          <a:lstStyle/>
          <a:p>
            <a:pPr algn="ctr"/>
            <a:r>
              <a:rPr lang="ko-KR" altLang="en-US" sz="2000" dirty="0" smtClean="0"/>
              <a:t>문제해결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60083" y="1550458"/>
            <a:ext cx="8281035" cy="81224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400" dirty="0" smtClean="0"/>
              <a:t>1.  </a:t>
            </a:r>
            <a:r>
              <a:rPr lang="ko-KR" altLang="en-US" sz="1400" dirty="0" smtClean="0"/>
              <a:t>임대 또는 </a:t>
            </a:r>
            <a:r>
              <a:rPr lang="ko-KR" altLang="en-US" sz="1400" dirty="0" err="1" smtClean="0"/>
              <a:t>판매시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잉크량을</a:t>
            </a:r>
            <a:r>
              <a:rPr lang="ko-KR" altLang="en-US" sz="1400" dirty="0" smtClean="0"/>
              <a:t> 반드시 확인 하도록 사용자에게 알려야 합니다</a:t>
            </a:r>
            <a:r>
              <a:rPr lang="en-US" altLang="ko-KR" sz="1400" dirty="0" smtClean="0"/>
              <a:t>. </a:t>
            </a:r>
            <a:r>
              <a:rPr lang="ko-KR" altLang="en-US" sz="1400" dirty="0" err="1" smtClean="0"/>
              <a:t>잉크량이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20%</a:t>
            </a:r>
            <a:r>
              <a:rPr lang="ko-KR" altLang="en-US" sz="1400" dirty="0" err="1" smtClean="0"/>
              <a:t>정도일때</a:t>
            </a:r>
            <a:r>
              <a:rPr lang="ko-KR" altLang="en-US" sz="1400" dirty="0" smtClean="0"/>
              <a:t> 꼭  </a:t>
            </a:r>
            <a:endParaRPr lang="en-US" altLang="ko-KR" sz="1400" dirty="0" smtClean="0"/>
          </a:p>
          <a:p>
            <a:pPr marL="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</a:t>
            </a:r>
            <a:r>
              <a:rPr lang="ko-KR" altLang="en-US" sz="1400" dirty="0" smtClean="0"/>
              <a:t>채워야 한다고 공지합니다</a:t>
            </a:r>
            <a:r>
              <a:rPr lang="en-US" altLang="ko-KR" sz="1400" dirty="0" smtClean="0"/>
              <a:t>.</a:t>
            </a:r>
          </a:p>
          <a:p>
            <a:pPr marL="0" indent="0">
              <a:buNone/>
            </a:pPr>
            <a:r>
              <a:rPr lang="en-US" altLang="ko-KR" sz="1400" dirty="0" smtClean="0"/>
              <a:t>2.   </a:t>
            </a:r>
            <a:r>
              <a:rPr lang="ko-KR" altLang="en-US" sz="1400" dirty="0" smtClean="0"/>
              <a:t>인쇄  중 이나 어떤 오류로 인해 프린터가 출력이 되지 않을 경우 프린터 및 팩스의 </a:t>
            </a:r>
            <a:r>
              <a:rPr lang="en-US" altLang="ko-KR" sz="1400" dirty="0" smtClean="0"/>
              <a:t>M105</a:t>
            </a:r>
            <a:r>
              <a:rPr lang="ko-KR" altLang="en-US" sz="1400" dirty="0" smtClean="0"/>
              <a:t>에서 모든 문 </a:t>
            </a:r>
            <a:endParaRPr lang="en-US" altLang="ko-KR" sz="1400" dirty="0" smtClean="0"/>
          </a:p>
          <a:p>
            <a:pPr marL="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 </a:t>
            </a:r>
            <a:r>
              <a:rPr lang="ko-KR" altLang="en-US" sz="1400" dirty="0" smtClean="0"/>
              <a:t>서 취소 후에  프린터를 </a:t>
            </a:r>
            <a:r>
              <a:rPr lang="ko-KR" altLang="en-US" sz="1400" dirty="0" err="1" smtClean="0"/>
              <a:t>재부팅한다</a:t>
            </a:r>
            <a:r>
              <a:rPr lang="en-US" altLang="ko-KR" sz="1400" dirty="0" smtClean="0"/>
              <a:t>.</a:t>
            </a:r>
          </a:p>
          <a:p>
            <a:pPr marL="342900" indent="-342900">
              <a:buAutoNum type="arabicPeriod" startAt="3"/>
            </a:pPr>
            <a:r>
              <a:rPr lang="ko-KR" altLang="en-US" sz="1400" dirty="0" smtClean="0"/>
              <a:t>리본은 기본 적으로 치수에 맞게 잘라서 사용하게 합니다</a:t>
            </a:r>
            <a:r>
              <a:rPr lang="en-US" altLang="ko-KR" sz="1400" dirty="0" smtClean="0"/>
              <a:t>. </a:t>
            </a:r>
            <a:r>
              <a:rPr lang="ko-KR" altLang="en-US" sz="1400" dirty="0" err="1" smtClean="0"/>
              <a:t>롤로</a:t>
            </a:r>
            <a:r>
              <a:rPr lang="ko-KR" altLang="en-US" sz="1400" dirty="0" smtClean="0"/>
              <a:t> 사용시 버리는 리본이 많다고 안내 하</a:t>
            </a:r>
            <a:endParaRPr lang="en-US" altLang="ko-KR" sz="1400" dirty="0"/>
          </a:p>
          <a:p>
            <a:pPr marL="0" indent="0">
              <a:buNone/>
            </a:pPr>
            <a:r>
              <a:rPr lang="en-US" altLang="ko-KR" sz="1400" dirty="0" smtClean="0"/>
              <a:t>       </a:t>
            </a:r>
            <a:r>
              <a:rPr lang="ko-KR" altLang="en-US" sz="1400" dirty="0" smtClean="0"/>
              <a:t>시고 </a:t>
            </a:r>
            <a:r>
              <a:rPr lang="ko-KR" altLang="en-US" sz="1400" dirty="0" err="1" smtClean="0"/>
              <a:t>롤로</a:t>
            </a:r>
            <a:r>
              <a:rPr lang="ko-KR" altLang="en-US" sz="1400" dirty="0" smtClean="0"/>
              <a:t> 사용하는 경우 인쇄 가 끝나면 </a:t>
            </a:r>
            <a:r>
              <a:rPr lang="ko-KR" altLang="en-US" sz="1400" dirty="0" err="1" smtClean="0"/>
              <a:t>급지</a:t>
            </a:r>
            <a:r>
              <a:rPr lang="ko-KR" altLang="en-US" sz="1400" dirty="0" smtClean="0"/>
              <a:t> 가이드 위에서 리본을 자른 후에 용지 배출을  꼭 누른다</a:t>
            </a:r>
            <a:r>
              <a:rPr lang="en-US" altLang="ko-KR" sz="1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6941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465</Words>
  <Application>Microsoft Office PowerPoint</Application>
  <PresentationFormat>A3 용지(297x420mm)</PresentationFormat>
  <Paragraphs>70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Office 테마</vt:lpstr>
      <vt:lpstr>리본 프린터 설치 매뉴얼</vt:lpstr>
      <vt:lpstr>PowerPoint 프레젠테이션</vt:lpstr>
      <vt:lpstr>PowerPoint 프레젠테이션</vt:lpstr>
      <vt:lpstr>누리프린트매니저를 설치하면 장치 및 프린터에 Nuriprint  Manager Driver가 생성 됩니다. 오른쪽 마우스 눌러  프린터 속성- 장치설정 –용지를 A4 X5m로 맞춰 주신 후에 적용 학인을 눌러 줍니다.</vt:lpstr>
      <vt:lpstr>2.  아래 빨간색 안의 리본 종류 선택 3.  경조사어 선택 또는 입력하기 4.  보내는 이 선택 또는 입력하기</vt:lpstr>
      <vt:lpstr>문제해결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리본 프린터 설치 매뉴얼</dc:title>
  <dc:creator>Windows User</dc:creator>
  <cp:lastModifiedBy>Windows User</cp:lastModifiedBy>
  <cp:revision>22</cp:revision>
  <dcterms:created xsi:type="dcterms:W3CDTF">2016-09-11T09:45:00Z</dcterms:created>
  <dcterms:modified xsi:type="dcterms:W3CDTF">2016-09-12T05:49:04Z</dcterms:modified>
</cp:coreProperties>
</file>